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5" r:id="rId3"/>
    <p:sldId id="266" r:id="rId4"/>
    <p:sldId id="273" r:id="rId5"/>
    <p:sldId id="275" r:id="rId6"/>
    <p:sldId id="276" r:id="rId7"/>
    <p:sldId id="277" r:id="rId8"/>
    <p:sldId id="267"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49" autoAdjust="0"/>
  </p:normalViewPr>
  <p:slideViewPr>
    <p:cSldViewPr snapToGrid="0">
      <p:cViewPr varScale="1">
        <p:scale>
          <a:sx n="75" d="100"/>
          <a:sy n="75" d="100"/>
        </p:scale>
        <p:origin x="1896"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4F2A25-9B63-46FC-8BED-16F221B4C139}">
      <dgm:prSet/>
      <dgm:spPr>
        <a:solidFill>
          <a:schemeClr val="accent1">
            <a:lumMod val="50000"/>
          </a:schemeClr>
        </a:solidFill>
      </dgm:spPr>
      <dgm:t>
        <a:bodyPr/>
        <a:lstStyle/>
        <a:p>
          <a:r>
            <a:rPr lang="en-US" b="1" dirty="0"/>
            <a:t>Assistive Technology</a:t>
          </a:r>
          <a:endParaRPr lang="en-US" dirty="0"/>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dirty="0"/>
            <a:t>A11y</a:t>
          </a:r>
          <a:endParaRPr lang="en-US" dirty="0"/>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E9E8F2E0-D6E6-4209-A363-64C4176BCF01}">
      <dgm:prSet/>
      <dgm:spPr>
        <a:solidFill>
          <a:schemeClr val="accent1">
            <a:lumMod val="50000"/>
          </a:schemeClr>
        </a:solidFill>
      </dgm:spPr>
      <dgm:t>
        <a:bodyPr/>
        <a:lstStyle/>
        <a:p>
          <a:r>
            <a:rPr lang="en-US" b="1" dirty="0"/>
            <a:t>Disability</a:t>
          </a:r>
          <a:endParaRPr lang="en-US" dirty="0"/>
        </a:p>
      </dgm:t>
    </dgm:pt>
    <dgm:pt modelId="{6868E6CD-A5DC-47F0-B77E-8A00253B7441}" type="parTrans" cxnId="{38EF6EC2-EA5C-426B-9E66-CE787F2A2935}">
      <dgm:prSet/>
      <dgm:spPr/>
      <dgm:t>
        <a:bodyPr/>
        <a:lstStyle/>
        <a:p>
          <a:endParaRPr lang="en-US"/>
        </a:p>
      </dgm:t>
    </dgm:pt>
    <dgm:pt modelId="{2572F1A4-AA01-4758-B443-0B9BC1B3B204}" type="sibTrans" cxnId="{38EF6EC2-EA5C-426B-9E66-CE787F2A2935}">
      <dgm:prSet/>
      <dgm:spPr/>
      <dgm:t>
        <a:bodyPr/>
        <a:lstStyle/>
        <a:p>
          <a:endParaRPr lang="en-US"/>
        </a:p>
      </dgm:t>
    </dgm:pt>
    <dgm:pt modelId="{00A18E82-13FA-47D3-99EB-A15A3081E701}">
      <dgm:prSet/>
      <dgm:spPr>
        <a:solidFill>
          <a:schemeClr val="accent1">
            <a:lumMod val="50000"/>
          </a:schemeClr>
        </a:solidFill>
      </dgm:spPr>
      <dgm:t>
        <a:bodyPr/>
        <a:lstStyle/>
        <a:p>
          <a:r>
            <a:rPr lang="en-US" b="1" dirty="0"/>
            <a:t>Accessibility</a:t>
          </a:r>
          <a:endParaRPr lang="en-US" dirty="0"/>
        </a:p>
      </dgm:t>
    </dgm:pt>
    <dgm:pt modelId="{1DAABF54-B2F4-4800-A94F-17BD4C02D61E}" type="parTrans" cxnId="{91583A7E-DC42-45A7-AAEE-1CB8D949C118}">
      <dgm:prSet/>
      <dgm:spPr/>
    </dgm:pt>
    <dgm:pt modelId="{27E1F0E0-0D35-45B0-9A6A-F4B84D519A2A}" type="sibTrans" cxnId="{91583A7E-DC42-45A7-AAEE-1CB8D949C118}">
      <dgm:prSet/>
      <dgm:spPr/>
    </dgm:pt>
    <dgm:pt modelId="{511B63DA-5090-4298-95ED-4E5112359373}" type="pres">
      <dgm:prSet presAssocID="{6F4D5E34-9650-4044-9B1F-DE1F8F532AB2}" presName="linear" presStyleCnt="0">
        <dgm:presLayoutVars>
          <dgm:animLvl val="lvl"/>
          <dgm:resizeHandles val="exact"/>
        </dgm:presLayoutVars>
      </dgm:prSet>
      <dgm:spPr/>
    </dgm:pt>
    <dgm:pt modelId="{B0040551-8C5E-4703-BC87-5AB42208DACA}" type="pres">
      <dgm:prSet presAssocID="{00A18E82-13FA-47D3-99EB-A15A3081E701}" presName="parentText" presStyleLbl="node1" presStyleIdx="0" presStyleCnt="4">
        <dgm:presLayoutVars>
          <dgm:chMax val="0"/>
          <dgm:bulletEnabled val="1"/>
        </dgm:presLayoutVars>
      </dgm:prSet>
      <dgm:spPr/>
    </dgm:pt>
    <dgm:pt modelId="{982391A7-1C45-4100-B06A-AABE194E8633}" type="pres">
      <dgm:prSet presAssocID="{27E1F0E0-0D35-45B0-9A6A-F4B84D519A2A}" presName="spacer" presStyleCnt="0"/>
      <dgm:spPr/>
    </dgm:pt>
    <dgm:pt modelId="{F8BF61E0-A471-4A09-A738-12D70274BADA}" type="pres">
      <dgm:prSet presAssocID="{E9E8F2E0-D6E6-4209-A363-64C4176BCF01}" presName="parentText" presStyleLbl="node1" presStyleIdx="1" presStyleCnt="4">
        <dgm:presLayoutVars>
          <dgm:chMax val="0"/>
          <dgm:bulletEnabled val="1"/>
        </dgm:presLayoutVars>
      </dgm:prSet>
      <dgm:spPr/>
    </dgm:pt>
    <dgm:pt modelId="{B294E88D-9890-4D12-8CB0-0F3BFA3EDCCB}" type="pres">
      <dgm:prSet presAssocID="{2572F1A4-AA01-4758-B443-0B9BC1B3B204}"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B58AEB29-EBEE-4628-9A4F-CEE0978A8D1B}" type="presOf" srcId="{E9E8F2E0-D6E6-4209-A363-64C4176BCF01}" destId="{F8BF61E0-A471-4A09-A738-12D70274BADA}" srcOrd="0" destOrd="0" presId="urn:microsoft.com/office/officeart/2005/8/layout/vList2"/>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91583A7E-DC42-45A7-AAEE-1CB8D949C118}" srcId="{6F4D5E34-9650-4044-9B1F-DE1F8F532AB2}" destId="{00A18E82-13FA-47D3-99EB-A15A3081E701}" srcOrd="0" destOrd="0" parTransId="{1DAABF54-B2F4-4800-A94F-17BD4C02D61E}" sibTransId="{27E1F0E0-0D35-45B0-9A6A-F4B84D519A2A}"/>
    <dgm:cxn modelId="{2B9435A0-1D1B-4E60-876F-1B955500FE8F}" type="presOf" srcId="{BC4F2A25-9B63-46FC-8BED-16F221B4C139}" destId="{0F195EFF-DA94-4539-B317-981C8A7ED35A}" srcOrd="0" destOrd="0" presId="urn:microsoft.com/office/officeart/2005/8/layout/vList2"/>
    <dgm:cxn modelId="{41366EC0-B31E-4771-80C7-352B3D36FC63}" type="presOf" srcId="{00A18E82-13FA-47D3-99EB-A15A3081E701}" destId="{B0040551-8C5E-4703-BC87-5AB42208DACA}" srcOrd="0" destOrd="0" presId="urn:microsoft.com/office/officeart/2005/8/layout/vList2"/>
    <dgm:cxn modelId="{84EEB5C1-850C-4760-BB05-66BFB394B330}" srcId="{6F4D5E34-9650-4044-9B1F-DE1F8F532AB2}" destId="{6395ACE4-41DF-4105-B0DD-B7E57AC33FF5}" srcOrd="3" destOrd="0" parTransId="{BEB6D2FC-5D84-49EA-BC55-3CEFA4575D52}" sibTransId="{DCA7C5D8-3F99-4087-8016-020120AEDDAF}"/>
    <dgm:cxn modelId="{38EF6EC2-EA5C-426B-9E66-CE787F2A2935}" srcId="{6F4D5E34-9650-4044-9B1F-DE1F8F532AB2}" destId="{E9E8F2E0-D6E6-4209-A363-64C4176BCF01}" srcOrd="1" destOrd="0" parTransId="{6868E6CD-A5DC-47F0-B77E-8A00253B7441}" sibTransId="{2572F1A4-AA01-4758-B443-0B9BC1B3B204}"/>
    <dgm:cxn modelId="{93F6EC05-B26C-4BD8-B31B-6423A8BD2DA0}" type="presParOf" srcId="{511B63DA-5090-4298-95ED-4E5112359373}" destId="{B0040551-8C5E-4703-BC87-5AB42208DACA}" srcOrd="0" destOrd="0" presId="urn:microsoft.com/office/officeart/2005/8/layout/vList2"/>
    <dgm:cxn modelId="{6BD52BF4-950E-47A8-A4B3-2AEBF2C6ECBA}" type="presParOf" srcId="{511B63DA-5090-4298-95ED-4E5112359373}" destId="{982391A7-1C45-4100-B06A-AABE194E8633}" srcOrd="1" destOrd="0" presId="urn:microsoft.com/office/officeart/2005/8/layout/vList2"/>
    <dgm:cxn modelId="{F1258BA2-2358-4BDB-BEF0-DCEF215B6568}" type="presParOf" srcId="{511B63DA-5090-4298-95ED-4E5112359373}" destId="{F8BF61E0-A471-4A09-A738-12D70274BADA}" srcOrd="2" destOrd="0" presId="urn:microsoft.com/office/officeart/2005/8/layout/vList2"/>
    <dgm:cxn modelId="{470AD634-FF35-43A2-BA6C-DF04190E7791}" type="presParOf" srcId="{511B63DA-5090-4298-95ED-4E5112359373}" destId="{B294E88D-9890-4D12-8CB0-0F3BFA3EDCCB}"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Disability 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16D81420-F14C-4B22-B792-3D32D94EA1DB}">
      <dgm:prSet/>
      <dgm:spPr/>
      <dgm:t>
        <a:bodyPr/>
        <a:lstStyle/>
        <a:p>
          <a:r>
            <a:rPr lang="en-US" dirty="0"/>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dirty="0"/>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437547B7-99E9-4FF5-8004-C927D08F4FDD}">
      <dgm:prSet/>
      <dgm:spPr/>
      <dgm:t>
        <a:bodyPr/>
        <a:lstStyle/>
        <a:p>
          <a:r>
            <a:rPr lang="en-US"/>
            <a:t>Situational</a:t>
          </a:r>
          <a:endParaRPr lang="en-US" dirty="0"/>
        </a:p>
      </dgm:t>
    </dgm:pt>
    <dgm:pt modelId="{93C6026A-3ABC-4F64-9645-C77B8A2AA6F7}" type="parTrans" cxnId="{F0876AB9-18DA-4781-B5E0-3AEF34BB32BE}">
      <dgm:prSet/>
      <dgm:spPr/>
      <dgm:t>
        <a:bodyPr/>
        <a:lstStyle/>
        <a:p>
          <a:endParaRPr lang="en-US"/>
        </a:p>
      </dgm:t>
    </dgm:pt>
    <dgm:pt modelId="{9E2DFE78-9251-4EE2-BA5A-60C916EFB844}" type="sibTrans" cxnId="{F0876AB9-18DA-4781-B5E0-3AEF34BB32BE}">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1"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876AB9-18DA-4781-B5E0-3AEF34BB32BE}" srcId="{D70D0301-AD66-40DD-85C5-2762D63DD6FC}" destId="{437547B7-99E9-4FF5-8004-C927D08F4FDD}" srcOrd="2" destOrd="0" parTransId="{93C6026A-3ABC-4F64-9645-C77B8A2AA6F7}" sibTransId="{9E2DFE78-9251-4EE2-BA5A-60C916EFB844}"/>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1" destOrd="0" parTransId="{346F5DC3-A2B9-4666-AE1E-AA181977906D}" sibTransId="{DC55647D-6064-41E2-818C-59F46A330636}"/>
    <dgm:cxn modelId="{33F290F1-8941-4E68-BAA7-EAD9722E3638}" type="presOf" srcId="{437547B7-99E9-4FF5-8004-C927D08F4FDD}" destId="{648DEA30-FD1E-41FB-8038-69D10A49B4A0}" srcOrd="0" destOrd="2" presId="urn:microsoft.com/office/officeart/2016/7/layout/HorizontalActionList"/>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WCAG</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ATAG</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dirty="0"/>
            <a:t>UAAG</a:t>
          </a:r>
        </a:p>
      </dgm:t>
    </dgm:pt>
    <dgm:pt modelId="{0D6FC61D-03F6-41E6-AB81-753B8D102EE9}" type="parTrans" cxnId="{7411FD13-8F19-4CE8-BEF6-9A5ADB7EA9CB}">
      <dgm:prSet/>
      <dgm:spPr/>
    </dgm:pt>
    <dgm:pt modelId="{6523EB16-0E86-4A8D-84D9-8A24CFF0D1CE}" type="sibTrans" cxnId="{7411FD13-8F19-4CE8-BEF6-9A5ADB7EA9CB}">
      <dgm:prSet/>
      <dgm:spPr/>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ill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wser window with solid fill"/>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ADA</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Section 508</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b="1" dirty="0"/>
            <a:t>AODA</a:t>
          </a:r>
        </a:p>
      </dgm:t>
    </dgm:pt>
    <dgm:pt modelId="{0D6FC61D-03F6-41E6-AB81-753B8D102EE9}" type="parTrans" cxnId="{7411FD13-8F19-4CE8-BEF6-9A5ADB7EA9CB}">
      <dgm:prSet/>
      <dgm:spPr/>
      <dgm:t>
        <a:bodyPr/>
        <a:lstStyle/>
        <a:p>
          <a:endParaRPr lang="en-US"/>
        </a:p>
      </dgm:t>
    </dgm:pt>
    <dgm:pt modelId="{6523EB16-0E86-4A8D-84D9-8A24CFF0D1CE}" type="sibTrans" cxnId="{7411FD13-8F19-4CE8-BEF6-9A5ADB7EA9CB}">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dern architecture outlin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urt outline"/>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le Leaf outline"/>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459DE-0E62-491C-B3E9-8A1046C8D232}"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22790D00-D1FC-4889-8721-E5E61CF88445}">
      <dgm:prSet/>
      <dgm:spPr/>
      <dgm:t>
        <a:bodyPr/>
        <a:lstStyle/>
        <a:p>
          <a:r>
            <a:rPr lang="en-US" b="1"/>
            <a:t>Shift-left</a:t>
          </a:r>
          <a:endParaRPr lang="en-US" dirty="0"/>
        </a:p>
      </dgm:t>
    </dgm:pt>
    <dgm:pt modelId="{E1285187-5D92-4816-9F8B-A36D6827D5D8}" type="parTrans" cxnId="{09AD18C3-C6E6-461C-B7BB-B7644DF53AFD}">
      <dgm:prSet/>
      <dgm:spPr/>
      <dgm:t>
        <a:bodyPr/>
        <a:lstStyle/>
        <a:p>
          <a:endParaRPr lang="en-US"/>
        </a:p>
      </dgm:t>
    </dgm:pt>
    <dgm:pt modelId="{0E1C9AA7-2F3E-4038-B146-7E16C6268C8C}" type="sibTrans" cxnId="{09AD18C3-C6E6-461C-B7BB-B7644DF53AFD}">
      <dgm:prSet/>
      <dgm:spPr/>
      <dgm:t>
        <a:bodyPr/>
        <a:lstStyle/>
        <a:p>
          <a:endParaRPr lang="en-US"/>
        </a:p>
      </dgm:t>
    </dgm:pt>
    <dgm:pt modelId="{93E7121C-2431-4DEA-90FF-1B6126681CE3}">
      <dgm:prSet/>
      <dgm:spPr/>
      <dgm:t>
        <a:bodyPr/>
        <a:lstStyle/>
        <a:p>
          <a:r>
            <a:rPr lang="en-US" b="1"/>
            <a:t>Listen</a:t>
          </a:r>
          <a:endParaRPr lang="en-US" dirty="0"/>
        </a:p>
      </dgm:t>
    </dgm:pt>
    <dgm:pt modelId="{169BA372-C8C1-4FFB-87C6-0F01ACD462F8}" type="parTrans" cxnId="{FD7E9F13-F441-4082-9818-1170C54EF7BE}">
      <dgm:prSet/>
      <dgm:spPr/>
      <dgm:t>
        <a:bodyPr/>
        <a:lstStyle/>
        <a:p>
          <a:endParaRPr lang="en-US"/>
        </a:p>
      </dgm:t>
    </dgm:pt>
    <dgm:pt modelId="{C1FED19A-F9CE-4480-AAE3-734991B31AA5}" type="sibTrans" cxnId="{FD7E9F13-F441-4082-9818-1170C54EF7BE}">
      <dgm:prSet/>
      <dgm:spPr/>
      <dgm:t>
        <a:bodyPr/>
        <a:lstStyle/>
        <a:p>
          <a:endParaRPr lang="en-US"/>
        </a:p>
      </dgm:t>
    </dgm:pt>
    <dgm:pt modelId="{BDD9E512-051B-42E7-AC06-FD9E9C150D7A}">
      <dgm:prSet/>
      <dgm:spPr/>
      <dgm:t>
        <a:bodyPr/>
        <a:lstStyle/>
        <a:p>
          <a:r>
            <a:rPr lang="en-US" b="1"/>
            <a:t>Speak up</a:t>
          </a:r>
          <a:endParaRPr lang="en-US" dirty="0"/>
        </a:p>
      </dgm:t>
    </dgm:pt>
    <dgm:pt modelId="{E7EC378A-5E8F-448F-B243-0FF8EE92883F}" type="parTrans" cxnId="{B265956D-F038-4759-A93E-22224E3A93F8}">
      <dgm:prSet/>
      <dgm:spPr/>
      <dgm:t>
        <a:bodyPr/>
        <a:lstStyle/>
        <a:p>
          <a:endParaRPr lang="en-US"/>
        </a:p>
      </dgm:t>
    </dgm:pt>
    <dgm:pt modelId="{43F75533-BE10-43A9-B4AC-BD2F470292BA}" type="sibTrans" cxnId="{B265956D-F038-4759-A93E-22224E3A93F8}">
      <dgm:prSet/>
      <dgm:spPr/>
      <dgm:t>
        <a:bodyPr/>
        <a:lstStyle/>
        <a:p>
          <a:endParaRPr lang="en-US"/>
        </a:p>
      </dgm:t>
    </dgm:pt>
    <dgm:pt modelId="{B5C34DB2-0965-4CBF-A06E-CF5D90F56F54}">
      <dgm:prSet/>
      <dgm:spPr/>
      <dgm:t>
        <a:bodyPr/>
        <a:lstStyle/>
        <a:p>
          <a:r>
            <a:rPr lang="en-US" b="1"/>
            <a:t>Respectful, people-first language</a:t>
          </a:r>
          <a:endParaRPr lang="en-US" dirty="0"/>
        </a:p>
      </dgm:t>
    </dgm:pt>
    <dgm:pt modelId="{F9C47F0F-9B66-4C1B-9A0A-F49069CB5DE7}" type="parTrans" cxnId="{DA4DE36E-4457-49EB-95FF-BE10785BA11D}">
      <dgm:prSet/>
      <dgm:spPr/>
      <dgm:t>
        <a:bodyPr/>
        <a:lstStyle/>
        <a:p>
          <a:endParaRPr lang="en-US"/>
        </a:p>
      </dgm:t>
    </dgm:pt>
    <dgm:pt modelId="{6D790F5D-2358-4DEC-A84D-3A38AEBFB947}" type="sibTrans" cxnId="{DA4DE36E-4457-49EB-95FF-BE10785BA11D}">
      <dgm:prSet/>
      <dgm:spPr/>
      <dgm:t>
        <a:bodyPr/>
        <a:lstStyle/>
        <a:p>
          <a:endParaRPr lang="en-US"/>
        </a:p>
      </dgm:t>
    </dgm:pt>
    <dgm:pt modelId="{00DB875E-784A-4C5C-9F8D-E2565F84E3A2}">
      <dgm:prSet/>
      <dgm:spPr/>
      <dgm:t>
        <a:bodyPr/>
        <a:lstStyle/>
        <a:p>
          <a:r>
            <a:rPr lang="en-US" b="1" dirty="0"/>
            <a:t>Follow coding best practices</a:t>
          </a:r>
          <a:endParaRPr lang="en-US" dirty="0"/>
        </a:p>
      </dgm:t>
    </dgm:pt>
    <dgm:pt modelId="{3CB307B8-ECC3-46F7-8695-03149ABFC5B8}" type="parTrans" cxnId="{7532632F-E337-4703-94A3-483E2D1EDEF8}">
      <dgm:prSet/>
      <dgm:spPr/>
      <dgm:t>
        <a:bodyPr/>
        <a:lstStyle/>
        <a:p>
          <a:endParaRPr lang="en-US"/>
        </a:p>
      </dgm:t>
    </dgm:pt>
    <dgm:pt modelId="{D45D766E-C3F0-4894-9C06-0FB235532458}" type="sibTrans" cxnId="{7532632F-E337-4703-94A3-483E2D1EDEF8}">
      <dgm:prSet/>
      <dgm:spPr/>
      <dgm:t>
        <a:bodyPr/>
        <a:lstStyle/>
        <a:p>
          <a:endParaRPr lang="en-US"/>
        </a:p>
      </dgm:t>
    </dgm:pt>
    <dgm:pt modelId="{8AE50251-0152-4E8D-9C4E-31306F3C9F51}">
      <dgm:prSet/>
      <dgm:spPr/>
      <dgm:t>
        <a:bodyPr/>
        <a:lstStyle/>
        <a:p>
          <a:r>
            <a:rPr lang="en-US"/>
            <a:t>W3C</a:t>
          </a:r>
        </a:p>
      </dgm:t>
    </dgm:pt>
    <dgm:pt modelId="{835000E4-C4D6-4731-ACA0-46AB10D70716}" type="parTrans" cxnId="{03AA8AAA-DECA-4119-B38A-796C198B667C}">
      <dgm:prSet/>
      <dgm:spPr/>
      <dgm:t>
        <a:bodyPr/>
        <a:lstStyle/>
        <a:p>
          <a:endParaRPr lang="en-US"/>
        </a:p>
      </dgm:t>
    </dgm:pt>
    <dgm:pt modelId="{8460D50E-6D66-45FA-B2AB-86FD531A18DB}" type="sibTrans" cxnId="{03AA8AAA-DECA-4119-B38A-796C198B667C}">
      <dgm:prSet/>
      <dgm:spPr/>
      <dgm:t>
        <a:bodyPr/>
        <a:lstStyle/>
        <a:p>
          <a:endParaRPr lang="en-US"/>
        </a:p>
      </dgm:t>
    </dgm:pt>
    <dgm:pt modelId="{A7D6FC78-4124-4C43-81F2-7B770605AEDA}">
      <dgm:prSet/>
      <dgm:spPr/>
      <dgm:t>
        <a:bodyPr/>
        <a:lstStyle/>
        <a:p>
          <a:r>
            <a:rPr lang="en-US" dirty="0"/>
            <a:t>PEP (Python)</a:t>
          </a:r>
        </a:p>
      </dgm:t>
    </dgm:pt>
    <dgm:pt modelId="{A63FCA1D-0BE8-4BAE-88FC-34322B3A1AD7}" type="parTrans" cxnId="{39E1081D-E4E7-4C12-B727-9D0E2CA40A48}">
      <dgm:prSet/>
      <dgm:spPr/>
      <dgm:t>
        <a:bodyPr/>
        <a:lstStyle/>
        <a:p>
          <a:endParaRPr lang="en-US"/>
        </a:p>
      </dgm:t>
    </dgm:pt>
    <dgm:pt modelId="{463CAB68-06F6-4D8A-8A6B-38DCF5964246}" type="sibTrans" cxnId="{39E1081D-E4E7-4C12-B727-9D0E2CA40A48}">
      <dgm:prSet/>
      <dgm:spPr/>
      <dgm:t>
        <a:bodyPr/>
        <a:lstStyle/>
        <a:p>
          <a:endParaRPr lang="en-US"/>
        </a:p>
      </dgm:t>
    </dgm:pt>
    <dgm:pt modelId="{794740EC-F429-4537-AD97-BC4AACB26F31}">
      <dgm:prSet/>
      <dgm:spPr/>
      <dgm:t>
        <a:bodyPr/>
        <a:lstStyle/>
        <a:p>
          <a:r>
            <a:rPr lang="en-US"/>
            <a:t>WAI-ARIA</a:t>
          </a:r>
          <a:endParaRPr lang="en-US" dirty="0"/>
        </a:p>
      </dgm:t>
    </dgm:pt>
    <dgm:pt modelId="{027FA550-B94A-4AE9-A23F-DC8FB7FE4A05}" type="parTrans" cxnId="{A3B9FC71-BE57-43DC-868D-904F1BD40AF4}">
      <dgm:prSet/>
      <dgm:spPr/>
      <dgm:t>
        <a:bodyPr/>
        <a:lstStyle/>
        <a:p>
          <a:endParaRPr lang="en-US"/>
        </a:p>
      </dgm:t>
    </dgm:pt>
    <dgm:pt modelId="{805FD368-714C-4FD8-BD6D-BDE1263353C4}" type="sibTrans" cxnId="{A3B9FC71-BE57-43DC-868D-904F1BD40AF4}">
      <dgm:prSet/>
      <dgm:spPr/>
      <dgm:t>
        <a:bodyPr/>
        <a:lstStyle/>
        <a:p>
          <a:endParaRPr lang="en-US"/>
        </a:p>
      </dgm:t>
    </dgm:pt>
    <dgm:pt modelId="{979A7E5C-B73F-4457-A035-CC4EF93EE62A}">
      <dgm:prSet/>
      <dgm:spPr/>
      <dgm:t>
        <a:bodyPr/>
        <a:lstStyle/>
        <a:p>
          <a:r>
            <a:rPr lang="en-US" b="1"/>
            <a:t>DON’T use an accessibility overlay</a:t>
          </a:r>
          <a:r>
            <a:rPr lang="en-US"/>
            <a:t>.</a:t>
          </a:r>
          <a:endParaRPr lang="en-US" dirty="0"/>
        </a:p>
      </dgm:t>
    </dgm:pt>
    <dgm:pt modelId="{1F9B37B4-662C-491A-BB4D-23CB0749D191}" type="parTrans" cxnId="{D0476A63-B0B6-4657-B7F1-4E1B15DE2BDE}">
      <dgm:prSet/>
      <dgm:spPr/>
      <dgm:t>
        <a:bodyPr/>
        <a:lstStyle/>
        <a:p>
          <a:endParaRPr lang="en-US"/>
        </a:p>
      </dgm:t>
    </dgm:pt>
    <dgm:pt modelId="{29B2DACD-FD5B-4ADF-9185-35B0AE757A0F}" type="sibTrans" cxnId="{D0476A63-B0B6-4657-B7F1-4E1B15DE2BDE}">
      <dgm:prSet/>
      <dgm:spPr/>
      <dgm:t>
        <a:bodyPr/>
        <a:lstStyle/>
        <a:p>
          <a:endParaRPr lang="en-US"/>
        </a:p>
      </dgm:t>
    </dgm:pt>
    <dgm:pt modelId="{F1194C31-13B7-46CC-8208-F8C60A1A8453}">
      <dgm:prSet/>
      <dgm:spPr/>
      <dgm:t>
        <a:bodyPr/>
        <a:lstStyle/>
        <a:p>
          <a:r>
            <a:rPr lang="en-US" dirty="0"/>
            <a:t>Learn more at </a:t>
          </a:r>
          <a:r>
            <a:rPr lang="en-US"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dirty="0"/>
            <a:t>.</a:t>
          </a:r>
        </a:p>
      </dgm:t>
    </dgm:pt>
    <dgm:pt modelId="{80A12D6A-9DAB-438D-A9B0-1713B9FAB432}" type="parTrans" cxnId="{E683BBB2-313C-4DB6-B950-130F8DF4DAE0}">
      <dgm:prSet/>
      <dgm:spPr/>
      <dgm:t>
        <a:bodyPr/>
        <a:lstStyle/>
        <a:p>
          <a:endParaRPr lang="en-US"/>
        </a:p>
      </dgm:t>
    </dgm:pt>
    <dgm:pt modelId="{46EA5533-E870-4966-B0EB-B4043E53CAFF}" type="sibTrans" cxnId="{E683BBB2-313C-4DB6-B950-130F8DF4DAE0}">
      <dgm:prSet/>
      <dgm:spPr/>
      <dgm:t>
        <a:bodyPr/>
        <a:lstStyle/>
        <a:p>
          <a:endParaRPr lang="en-US"/>
        </a:p>
      </dgm:t>
    </dgm:pt>
    <dgm:pt modelId="{B9B7EDAB-C265-4BAB-A260-D661C86D2DB9}" type="pres">
      <dgm:prSet presAssocID="{E4F459DE-0E62-491C-B3E9-8A1046C8D232}" presName="diagram" presStyleCnt="0">
        <dgm:presLayoutVars>
          <dgm:dir/>
          <dgm:resizeHandles val="exact"/>
        </dgm:presLayoutVars>
      </dgm:prSet>
      <dgm:spPr/>
    </dgm:pt>
    <dgm:pt modelId="{67852428-2B69-4285-B313-453B76B72613}" type="pres">
      <dgm:prSet presAssocID="{22790D00-D1FC-4889-8721-E5E61CF88445}" presName="node" presStyleLbl="node1" presStyleIdx="0" presStyleCnt="6">
        <dgm:presLayoutVars>
          <dgm:bulletEnabled val="1"/>
        </dgm:presLayoutVars>
      </dgm:prSet>
      <dgm:spPr/>
    </dgm:pt>
    <dgm:pt modelId="{678CF26A-7C63-4855-99D1-6E6AE4C162A0}" type="pres">
      <dgm:prSet presAssocID="{0E1C9AA7-2F3E-4038-B146-7E16C6268C8C}" presName="sibTrans" presStyleCnt="0"/>
      <dgm:spPr/>
    </dgm:pt>
    <dgm:pt modelId="{75DC89AB-9A55-442E-BE76-3A54E965BA6C}" type="pres">
      <dgm:prSet presAssocID="{93E7121C-2431-4DEA-90FF-1B6126681CE3}" presName="node" presStyleLbl="node1" presStyleIdx="1" presStyleCnt="6">
        <dgm:presLayoutVars>
          <dgm:bulletEnabled val="1"/>
        </dgm:presLayoutVars>
      </dgm:prSet>
      <dgm:spPr/>
    </dgm:pt>
    <dgm:pt modelId="{6437D9D1-7556-4C7F-BF9E-470A8C638EA5}" type="pres">
      <dgm:prSet presAssocID="{C1FED19A-F9CE-4480-AAE3-734991B31AA5}" presName="sibTrans" presStyleCnt="0"/>
      <dgm:spPr/>
    </dgm:pt>
    <dgm:pt modelId="{E03AEB46-8F62-4CE1-AE9A-184627D53503}" type="pres">
      <dgm:prSet presAssocID="{BDD9E512-051B-42E7-AC06-FD9E9C150D7A}" presName="node" presStyleLbl="node1" presStyleIdx="2" presStyleCnt="6">
        <dgm:presLayoutVars>
          <dgm:bulletEnabled val="1"/>
        </dgm:presLayoutVars>
      </dgm:prSet>
      <dgm:spPr/>
    </dgm:pt>
    <dgm:pt modelId="{3E221819-31C5-4EF6-BC68-5F75A3C08D4F}" type="pres">
      <dgm:prSet presAssocID="{43F75533-BE10-43A9-B4AC-BD2F470292BA}" presName="sibTrans" presStyleCnt="0"/>
      <dgm:spPr/>
    </dgm:pt>
    <dgm:pt modelId="{C23C2B72-D27A-4101-BCFB-288D5FE18078}" type="pres">
      <dgm:prSet presAssocID="{B5C34DB2-0965-4CBF-A06E-CF5D90F56F54}" presName="node" presStyleLbl="node1" presStyleIdx="3" presStyleCnt="6">
        <dgm:presLayoutVars>
          <dgm:bulletEnabled val="1"/>
        </dgm:presLayoutVars>
      </dgm:prSet>
      <dgm:spPr/>
    </dgm:pt>
    <dgm:pt modelId="{11719900-994A-44EC-AE61-AF89FA578F0A}" type="pres">
      <dgm:prSet presAssocID="{6D790F5D-2358-4DEC-A84D-3A38AEBFB947}" presName="sibTrans" presStyleCnt="0"/>
      <dgm:spPr/>
    </dgm:pt>
    <dgm:pt modelId="{D5D2496F-DC28-424F-A25B-27308AC99080}" type="pres">
      <dgm:prSet presAssocID="{00DB875E-784A-4C5C-9F8D-E2565F84E3A2}" presName="node" presStyleLbl="node1" presStyleIdx="4" presStyleCnt="6">
        <dgm:presLayoutVars>
          <dgm:bulletEnabled val="1"/>
        </dgm:presLayoutVars>
      </dgm:prSet>
      <dgm:spPr/>
    </dgm:pt>
    <dgm:pt modelId="{2E93D668-B1B9-4B5E-ACBA-35924C1B1025}" type="pres">
      <dgm:prSet presAssocID="{D45D766E-C3F0-4894-9C06-0FB235532458}" presName="sibTrans" presStyleCnt="0"/>
      <dgm:spPr/>
    </dgm:pt>
    <dgm:pt modelId="{8AE20A5A-38AB-4D97-8C66-651C24A15D24}" type="pres">
      <dgm:prSet presAssocID="{979A7E5C-B73F-4457-A035-CC4EF93EE62A}" presName="node" presStyleLbl="node1" presStyleIdx="5" presStyleCnt="6">
        <dgm:presLayoutVars>
          <dgm:bulletEnabled val="1"/>
        </dgm:presLayoutVars>
      </dgm:prSet>
      <dgm:spPr/>
    </dgm:pt>
  </dgm:ptLst>
  <dgm:cxnLst>
    <dgm:cxn modelId="{FD7E9F13-F441-4082-9818-1170C54EF7BE}" srcId="{E4F459DE-0E62-491C-B3E9-8A1046C8D232}" destId="{93E7121C-2431-4DEA-90FF-1B6126681CE3}" srcOrd="1" destOrd="0" parTransId="{169BA372-C8C1-4FFB-87C6-0F01ACD462F8}" sibTransId="{C1FED19A-F9CE-4480-AAE3-734991B31AA5}"/>
    <dgm:cxn modelId="{D1947815-8F5F-4930-9E30-17D7A20CB495}" type="presOf" srcId="{B5C34DB2-0965-4CBF-A06E-CF5D90F56F54}" destId="{C23C2B72-D27A-4101-BCFB-288D5FE18078}" srcOrd="0" destOrd="0" presId="urn:microsoft.com/office/officeart/2005/8/layout/default"/>
    <dgm:cxn modelId="{39E1081D-E4E7-4C12-B727-9D0E2CA40A48}" srcId="{00DB875E-784A-4C5C-9F8D-E2565F84E3A2}" destId="{A7D6FC78-4124-4C43-81F2-7B770605AEDA}" srcOrd="1" destOrd="0" parTransId="{A63FCA1D-0BE8-4BAE-88FC-34322B3A1AD7}" sibTransId="{463CAB68-06F6-4D8A-8A6B-38DCF5964246}"/>
    <dgm:cxn modelId="{7532632F-E337-4703-94A3-483E2D1EDEF8}" srcId="{E4F459DE-0E62-491C-B3E9-8A1046C8D232}" destId="{00DB875E-784A-4C5C-9F8D-E2565F84E3A2}" srcOrd="4" destOrd="0" parTransId="{3CB307B8-ECC3-46F7-8695-03149ABFC5B8}" sibTransId="{D45D766E-C3F0-4894-9C06-0FB235532458}"/>
    <dgm:cxn modelId="{68D8A63C-F303-4746-BF67-7F4B850CEA2A}" type="presOf" srcId="{E4F459DE-0E62-491C-B3E9-8A1046C8D232}" destId="{B9B7EDAB-C265-4BAB-A260-D661C86D2DB9}" srcOrd="0" destOrd="0" presId="urn:microsoft.com/office/officeart/2005/8/layout/default"/>
    <dgm:cxn modelId="{E0E1823D-4F1E-48B5-AA06-B8B09A0173A7}" type="presOf" srcId="{00DB875E-784A-4C5C-9F8D-E2565F84E3A2}" destId="{D5D2496F-DC28-424F-A25B-27308AC99080}" srcOrd="0" destOrd="0" presId="urn:microsoft.com/office/officeart/2005/8/layout/default"/>
    <dgm:cxn modelId="{F914EB5D-2ED3-4413-9C29-98ECC2CFA7CB}" type="presOf" srcId="{8AE50251-0152-4E8D-9C4E-31306F3C9F51}" destId="{D5D2496F-DC28-424F-A25B-27308AC99080}" srcOrd="0" destOrd="1" presId="urn:microsoft.com/office/officeart/2005/8/layout/default"/>
    <dgm:cxn modelId="{06BF595F-8694-4CFD-9981-32D26E1A5662}" type="presOf" srcId="{F1194C31-13B7-46CC-8208-F8C60A1A8453}" destId="{8AE20A5A-38AB-4D97-8C66-651C24A15D24}" srcOrd="0" destOrd="1" presId="urn:microsoft.com/office/officeart/2005/8/layout/default"/>
    <dgm:cxn modelId="{D0476A63-B0B6-4657-B7F1-4E1B15DE2BDE}" srcId="{E4F459DE-0E62-491C-B3E9-8A1046C8D232}" destId="{979A7E5C-B73F-4457-A035-CC4EF93EE62A}" srcOrd="5" destOrd="0" parTransId="{1F9B37B4-662C-491A-BB4D-23CB0749D191}" sibTransId="{29B2DACD-FD5B-4ADF-9185-35B0AE757A0F}"/>
    <dgm:cxn modelId="{B982ED43-51A8-4D3F-9C02-E5B20296651E}" type="presOf" srcId="{A7D6FC78-4124-4C43-81F2-7B770605AEDA}" destId="{D5D2496F-DC28-424F-A25B-27308AC99080}" srcOrd="0" destOrd="2" presId="urn:microsoft.com/office/officeart/2005/8/layout/default"/>
    <dgm:cxn modelId="{B265956D-F038-4759-A93E-22224E3A93F8}" srcId="{E4F459DE-0E62-491C-B3E9-8A1046C8D232}" destId="{BDD9E512-051B-42E7-AC06-FD9E9C150D7A}" srcOrd="2" destOrd="0" parTransId="{E7EC378A-5E8F-448F-B243-0FF8EE92883F}" sibTransId="{43F75533-BE10-43A9-B4AC-BD2F470292BA}"/>
    <dgm:cxn modelId="{DA4DE36E-4457-49EB-95FF-BE10785BA11D}" srcId="{E4F459DE-0E62-491C-B3E9-8A1046C8D232}" destId="{B5C34DB2-0965-4CBF-A06E-CF5D90F56F54}" srcOrd="3" destOrd="0" parTransId="{F9C47F0F-9B66-4C1B-9A0A-F49069CB5DE7}" sibTransId="{6D790F5D-2358-4DEC-A84D-3A38AEBFB947}"/>
    <dgm:cxn modelId="{1295856F-CF3C-4F99-B98C-D790A47520AE}" type="presOf" srcId="{93E7121C-2431-4DEA-90FF-1B6126681CE3}" destId="{75DC89AB-9A55-442E-BE76-3A54E965BA6C}" srcOrd="0" destOrd="0" presId="urn:microsoft.com/office/officeart/2005/8/layout/default"/>
    <dgm:cxn modelId="{A3B9FC71-BE57-43DC-868D-904F1BD40AF4}" srcId="{00DB875E-784A-4C5C-9F8D-E2565F84E3A2}" destId="{794740EC-F429-4537-AD97-BC4AACB26F31}" srcOrd="2" destOrd="0" parTransId="{027FA550-B94A-4AE9-A23F-DC8FB7FE4A05}" sibTransId="{805FD368-714C-4FD8-BD6D-BDE1263353C4}"/>
    <dgm:cxn modelId="{F5D45659-246E-4409-824C-01010057A5D4}" type="presOf" srcId="{BDD9E512-051B-42E7-AC06-FD9E9C150D7A}" destId="{E03AEB46-8F62-4CE1-AE9A-184627D53503}" srcOrd="0" destOrd="0" presId="urn:microsoft.com/office/officeart/2005/8/layout/default"/>
    <dgm:cxn modelId="{03AA8AAA-DECA-4119-B38A-796C198B667C}" srcId="{00DB875E-784A-4C5C-9F8D-E2565F84E3A2}" destId="{8AE50251-0152-4E8D-9C4E-31306F3C9F51}" srcOrd="0" destOrd="0" parTransId="{835000E4-C4D6-4731-ACA0-46AB10D70716}" sibTransId="{8460D50E-6D66-45FA-B2AB-86FD531A18DB}"/>
    <dgm:cxn modelId="{5D4514AE-1F85-4BC8-99CC-1580E769491F}" type="presOf" srcId="{979A7E5C-B73F-4457-A035-CC4EF93EE62A}" destId="{8AE20A5A-38AB-4D97-8C66-651C24A15D24}" srcOrd="0" destOrd="0" presId="urn:microsoft.com/office/officeart/2005/8/layout/default"/>
    <dgm:cxn modelId="{E683BBB2-313C-4DB6-B950-130F8DF4DAE0}" srcId="{979A7E5C-B73F-4457-A035-CC4EF93EE62A}" destId="{F1194C31-13B7-46CC-8208-F8C60A1A8453}" srcOrd="0" destOrd="0" parTransId="{80A12D6A-9DAB-438D-A9B0-1713B9FAB432}" sibTransId="{46EA5533-E870-4966-B0EB-B4043E53CAFF}"/>
    <dgm:cxn modelId="{FF3840B7-A9F0-4AC6-8BC1-1BBFBEE9F21E}" type="presOf" srcId="{22790D00-D1FC-4889-8721-E5E61CF88445}" destId="{67852428-2B69-4285-B313-453B76B72613}" srcOrd="0" destOrd="0" presId="urn:microsoft.com/office/officeart/2005/8/layout/default"/>
    <dgm:cxn modelId="{09AD18C3-C6E6-461C-B7BB-B7644DF53AFD}" srcId="{E4F459DE-0E62-491C-B3E9-8A1046C8D232}" destId="{22790D00-D1FC-4889-8721-E5E61CF88445}" srcOrd="0" destOrd="0" parTransId="{E1285187-5D92-4816-9F8B-A36D6827D5D8}" sibTransId="{0E1C9AA7-2F3E-4038-B146-7E16C6268C8C}"/>
    <dgm:cxn modelId="{15EF70FF-BB46-4024-9512-172D7DF96233}" type="presOf" srcId="{794740EC-F429-4537-AD97-BC4AACB26F31}" destId="{D5D2496F-DC28-424F-A25B-27308AC99080}" srcOrd="0" destOrd="3" presId="urn:microsoft.com/office/officeart/2005/8/layout/default"/>
    <dgm:cxn modelId="{AEF938DA-0B89-443D-81FC-3636E616A71B}" type="presParOf" srcId="{B9B7EDAB-C265-4BAB-A260-D661C86D2DB9}" destId="{67852428-2B69-4285-B313-453B76B72613}" srcOrd="0" destOrd="0" presId="urn:microsoft.com/office/officeart/2005/8/layout/default"/>
    <dgm:cxn modelId="{BE77E0B9-A79B-4C81-8E6C-60403492C3A7}" type="presParOf" srcId="{B9B7EDAB-C265-4BAB-A260-D661C86D2DB9}" destId="{678CF26A-7C63-4855-99D1-6E6AE4C162A0}" srcOrd="1" destOrd="0" presId="urn:microsoft.com/office/officeart/2005/8/layout/default"/>
    <dgm:cxn modelId="{2FEEE079-0AED-476A-8D41-0F2170B569FA}" type="presParOf" srcId="{B9B7EDAB-C265-4BAB-A260-D661C86D2DB9}" destId="{75DC89AB-9A55-442E-BE76-3A54E965BA6C}" srcOrd="2" destOrd="0" presId="urn:microsoft.com/office/officeart/2005/8/layout/default"/>
    <dgm:cxn modelId="{B577968F-55DF-4655-B9DA-143CA95A843D}" type="presParOf" srcId="{B9B7EDAB-C265-4BAB-A260-D661C86D2DB9}" destId="{6437D9D1-7556-4C7F-BF9E-470A8C638EA5}" srcOrd="3" destOrd="0" presId="urn:microsoft.com/office/officeart/2005/8/layout/default"/>
    <dgm:cxn modelId="{FCC6F1A9-3A3E-42BF-8C15-C0D5FDA071AC}" type="presParOf" srcId="{B9B7EDAB-C265-4BAB-A260-D661C86D2DB9}" destId="{E03AEB46-8F62-4CE1-AE9A-184627D53503}" srcOrd="4" destOrd="0" presId="urn:microsoft.com/office/officeart/2005/8/layout/default"/>
    <dgm:cxn modelId="{EB6817FC-2EF2-4E48-9198-2324F333C000}" type="presParOf" srcId="{B9B7EDAB-C265-4BAB-A260-D661C86D2DB9}" destId="{3E221819-31C5-4EF6-BC68-5F75A3C08D4F}" srcOrd="5" destOrd="0" presId="urn:microsoft.com/office/officeart/2005/8/layout/default"/>
    <dgm:cxn modelId="{02B38F30-B642-4C19-9F0D-D4474612A945}" type="presParOf" srcId="{B9B7EDAB-C265-4BAB-A260-D661C86D2DB9}" destId="{C23C2B72-D27A-4101-BCFB-288D5FE18078}" srcOrd="6" destOrd="0" presId="urn:microsoft.com/office/officeart/2005/8/layout/default"/>
    <dgm:cxn modelId="{E85C14DF-B7B9-4346-9B22-E99D215CBE79}" type="presParOf" srcId="{B9B7EDAB-C265-4BAB-A260-D661C86D2DB9}" destId="{11719900-994A-44EC-AE61-AF89FA578F0A}" srcOrd="7" destOrd="0" presId="urn:microsoft.com/office/officeart/2005/8/layout/default"/>
    <dgm:cxn modelId="{83C1BC18-52E5-47EB-B087-F7473F050D22}" type="presParOf" srcId="{B9B7EDAB-C265-4BAB-A260-D661C86D2DB9}" destId="{D5D2496F-DC28-424F-A25B-27308AC99080}" srcOrd="8" destOrd="0" presId="urn:microsoft.com/office/officeart/2005/8/layout/default"/>
    <dgm:cxn modelId="{B16206AF-DE76-49D9-BBB5-D51D5280F761}" type="presParOf" srcId="{B9B7EDAB-C265-4BAB-A260-D661C86D2DB9}" destId="{2E93D668-B1B9-4B5E-ACBA-35924C1B1025}" srcOrd="9" destOrd="0" presId="urn:microsoft.com/office/officeart/2005/8/layout/default"/>
    <dgm:cxn modelId="{73F509FC-32BA-4FF8-985E-4BB0FD30A2DA}" type="presParOf" srcId="{B9B7EDAB-C265-4BAB-A260-D661C86D2DB9}" destId="{8AE20A5A-38AB-4D97-8C66-651C24A15D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0551-8C5E-4703-BC87-5AB42208DACA}">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Accessibility</a:t>
          </a:r>
          <a:endParaRPr lang="en-US" sz="3800" kern="1200" dirty="0"/>
        </a:p>
      </dsp:txBody>
      <dsp:txXfrm>
        <a:off x="44492" y="69534"/>
        <a:ext cx="7285483" cy="822446"/>
      </dsp:txXfrm>
    </dsp:sp>
    <dsp:sp modelId="{F8BF61E0-A471-4A09-A738-12D70274BADA}">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Disability</a:t>
          </a:r>
          <a:endParaRPr lang="en-US" sz="3800" kern="1200" dirty="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Assistive Technology</a:t>
          </a:r>
          <a:endParaRPr lang="en-US" sz="3800" kern="1200" dirty="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A11y</a:t>
          </a:r>
          <a:endParaRPr lang="en-US" sz="3800" kern="1200" dirty="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77571"/>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Disability Types</a:t>
          </a:r>
        </a:p>
      </dsp:txBody>
      <dsp:txXfrm>
        <a:off x="5592" y="77571"/>
        <a:ext cx="3531141" cy="1059342"/>
      </dsp:txXfrm>
    </dsp:sp>
    <dsp:sp modelId="{D2592ABE-6E58-480A-93E4-69F1BDB55EE8}">
      <dsp:nvSpPr>
        <dsp:cNvPr id="0" name=""/>
        <dsp:cNvSpPr/>
      </dsp:nvSpPr>
      <dsp:spPr>
        <a:xfrm>
          <a:off x="5592" y="1136914"/>
          <a:ext cx="3531141" cy="212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dirty="0"/>
            <a:t>Hearing</a:t>
          </a:r>
        </a:p>
        <a:p>
          <a:pPr marL="0" lvl="0" indent="0" algn="l" defTabSz="844550">
            <a:lnSpc>
              <a:spcPct val="90000"/>
            </a:lnSpc>
            <a:spcBef>
              <a:spcPct val="0"/>
            </a:spcBef>
            <a:spcAft>
              <a:spcPct val="35000"/>
            </a:spcAft>
            <a:buNone/>
          </a:pPr>
          <a:r>
            <a:rPr lang="en-US" sz="1900" kern="1200"/>
            <a:t>Vision</a:t>
          </a:r>
        </a:p>
        <a:p>
          <a:pPr marL="0" lvl="0" indent="0" algn="l" defTabSz="844550">
            <a:lnSpc>
              <a:spcPct val="90000"/>
            </a:lnSpc>
            <a:spcBef>
              <a:spcPct val="0"/>
            </a:spcBef>
            <a:spcAft>
              <a:spcPct val="35000"/>
            </a:spcAft>
            <a:buNone/>
          </a:pPr>
          <a:r>
            <a:rPr lang="en-US" sz="1900" kern="1200"/>
            <a:t>Mobility</a:t>
          </a:r>
        </a:p>
        <a:p>
          <a:pPr marL="0" lvl="0" indent="0" algn="l" defTabSz="844550">
            <a:lnSpc>
              <a:spcPct val="90000"/>
            </a:lnSpc>
            <a:spcBef>
              <a:spcPct val="0"/>
            </a:spcBef>
            <a:spcAft>
              <a:spcPct val="35000"/>
            </a:spcAft>
            <a:buNone/>
          </a:pPr>
          <a:r>
            <a:rPr lang="en-US" sz="1900" kern="1200" dirty="0"/>
            <a:t>Comprehension</a:t>
          </a:r>
        </a:p>
      </dsp:txBody>
      <dsp:txXfrm>
        <a:off x="5592" y="1136914"/>
        <a:ext cx="3531141" cy="2125614"/>
      </dsp:txXfrm>
    </dsp:sp>
    <dsp:sp modelId="{4509828A-1885-4608-9CA4-0F861650D937}">
      <dsp:nvSpPr>
        <dsp:cNvPr id="0" name=""/>
        <dsp:cNvSpPr/>
      </dsp:nvSpPr>
      <dsp:spPr>
        <a:xfrm>
          <a:off x="3644629" y="77571"/>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Time</a:t>
          </a:r>
        </a:p>
      </dsp:txBody>
      <dsp:txXfrm>
        <a:off x="3644629" y="77571"/>
        <a:ext cx="3531141" cy="1059342"/>
      </dsp:txXfrm>
    </dsp:sp>
    <dsp:sp modelId="{648DEA30-FD1E-41FB-8038-69D10A49B4A0}">
      <dsp:nvSpPr>
        <dsp:cNvPr id="0" name=""/>
        <dsp:cNvSpPr/>
      </dsp:nvSpPr>
      <dsp:spPr>
        <a:xfrm>
          <a:off x="3644629" y="1136914"/>
          <a:ext cx="3531141" cy="21256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a:t>Temporary</a:t>
          </a:r>
        </a:p>
        <a:p>
          <a:pPr marL="0" lvl="0" indent="0" algn="l" defTabSz="844550">
            <a:lnSpc>
              <a:spcPct val="90000"/>
            </a:lnSpc>
            <a:spcBef>
              <a:spcPct val="0"/>
            </a:spcBef>
            <a:spcAft>
              <a:spcPct val="35000"/>
            </a:spcAft>
            <a:buNone/>
          </a:pPr>
          <a:r>
            <a:rPr lang="en-US" sz="1900" kern="1200" dirty="0"/>
            <a:t>Permanent</a:t>
          </a:r>
        </a:p>
        <a:p>
          <a:pPr marL="0" lvl="0" indent="0" algn="l" defTabSz="844550">
            <a:lnSpc>
              <a:spcPct val="90000"/>
            </a:lnSpc>
            <a:spcBef>
              <a:spcPct val="0"/>
            </a:spcBef>
            <a:spcAft>
              <a:spcPct val="35000"/>
            </a:spcAft>
            <a:buNone/>
          </a:pPr>
          <a:r>
            <a:rPr lang="en-US" sz="1900" kern="1200"/>
            <a:t>Situational</a:t>
          </a:r>
          <a:endParaRPr lang="en-US" sz="1900" kern="1200" dirty="0"/>
        </a:p>
      </dsp:txBody>
      <dsp:txXfrm>
        <a:off x="3644629" y="1136914"/>
        <a:ext cx="3531141" cy="2125614"/>
      </dsp:txXfrm>
    </dsp:sp>
    <dsp:sp modelId="{FC53DE69-2466-43F5-A0D3-415A85444237}">
      <dsp:nvSpPr>
        <dsp:cNvPr id="0" name=""/>
        <dsp:cNvSpPr/>
      </dsp:nvSpPr>
      <dsp:spPr>
        <a:xfrm>
          <a:off x="7283665" y="77571"/>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Visibility</a:t>
          </a:r>
        </a:p>
      </dsp:txBody>
      <dsp:txXfrm>
        <a:off x="7283665" y="77571"/>
        <a:ext cx="3531141" cy="1059342"/>
      </dsp:txXfrm>
    </dsp:sp>
    <dsp:sp modelId="{D9714EA7-9733-403B-8E53-77B3469D570B}">
      <dsp:nvSpPr>
        <dsp:cNvPr id="0" name=""/>
        <dsp:cNvSpPr/>
      </dsp:nvSpPr>
      <dsp:spPr>
        <a:xfrm>
          <a:off x="7283665" y="1136914"/>
          <a:ext cx="3531141" cy="21256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44550">
            <a:lnSpc>
              <a:spcPct val="90000"/>
            </a:lnSpc>
            <a:spcBef>
              <a:spcPct val="0"/>
            </a:spcBef>
            <a:spcAft>
              <a:spcPct val="35000"/>
            </a:spcAft>
            <a:buNone/>
          </a:pPr>
          <a:r>
            <a:rPr lang="en-US" sz="1900" kern="1200"/>
            <a:t>Visible</a:t>
          </a:r>
        </a:p>
        <a:p>
          <a:pPr marL="0" lvl="0" indent="0" algn="l" defTabSz="844550">
            <a:lnSpc>
              <a:spcPct val="90000"/>
            </a:lnSpc>
            <a:spcBef>
              <a:spcPct val="0"/>
            </a:spcBef>
            <a:spcAft>
              <a:spcPct val="35000"/>
            </a:spcAft>
            <a:buNone/>
          </a:pPr>
          <a:r>
            <a:rPr lang="en-US" sz="1900" kern="1200"/>
            <a:t>Invisible</a:t>
          </a:r>
        </a:p>
      </dsp:txBody>
      <dsp:txXfrm>
        <a:off x="7283665" y="1136914"/>
        <a:ext cx="3531141" cy="2125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WCAG</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ATAG</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UAAG</a:t>
          </a:r>
        </a:p>
      </dsp:txBody>
      <dsp:txXfrm>
        <a:off x="7576570" y="2318170"/>
        <a:ext cx="3209437"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ADA</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Section 508</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AODA</a:t>
          </a:r>
        </a:p>
      </dsp:txBody>
      <dsp:txXfrm>
        <a:off x="7576570" y="2318170"/>
        <a:ext cx="320943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52428-2B69-4285-B313-453B76B72613}">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Shift-left</a:t>
          </a:r>
          <a:endParaRPr lang="en-US" sz="2100" kern="1200" dirty="0"/>
        </a:p>
      </dsp:txBody>
      <dsp:txXfrm>
        <a:off x="1073586" y="3281"/>
        <a:ext cx="2710383" cy="1626230"/>
      </dsp:txXfrm>
    </dsp:sp>
    <dsp:sp modelId="{75DC89AB-9A55-442E-BE76-3A54E965BA6C}">
      <dsp:nvSpPr>
        <dsp:cNvPr id="0" name=""/>
        <dsp:cNvSpPr/>
      </dsp:nvSpPr>
      <dsp:spPr>
        <a:xfrm>
          <a:off x="4055008"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Listen</a:t>
          </a:r>
          <a:endParaRPr lang="en-US" sz="2100" kern="1200" dirty="0"/>
        </a:p>
      </dsp:txBody>
      <dsp:txXfrm>
        <a:off x="4055008" y="3281"/>
        <a:ext cx="2710383" cy="1626230"/>
      </dsp:txXfrm>
    </dsp:sp>
    <dsp:sp modelId="{E03AEB46-8F62-4CE1-AE9A-184627D53503}">
      <dsp:nvSpPr>
        <dsp:cNvPr id="0" name=""/>
        <dsp:cNvSpPr/>
      </dsp:nvSpPr>
      <dsp:spPr>
        <a:xfrm>
          <a:off x="7036430"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Speak up</a:t>
          </a:r>
          <a:endParaRPr lang="en-US" sz="2100" kern="1200" dirty="0"/>
        </a:p>
      </dsp:txBody>
      <dsp:txXfrm>
        <a:off x="7036430" y="3281"/>
        <a:ext cx="2710383" cy="1626230"/>
      </dsp:txXfrm>
    </dsp:sp>
    <dsp:sp modelId="{C23C2B72-D27A-4101-BCFB-288D5FE18078}">
      <dsp:nvSpPr>
        <dsp:cNvPr id="0" name=""/>
        <dsp:cNvSpPr/>
      </dsp:nvSpPr>
      <dsp:spPr>
        <a:xfrm>
          <a:off x="1073586"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Respectful, people-first language</a:t>
          </a:r>
          <a:endParaRPr lang="en-US" sz="2100" kern="1200" dirty="0"/>
        </a:p>
      </dsp:txBody>
      <dsp:txXfrm>
        <a:off x="1073586" y="1900550"/>
        <a:ext cx="2710383" cy="1626230"/>
      </dsp:txXfrm>
    </dsp:sp>
    <dsp:sp modelId="{D5D2496F-DC28-424F-A25B-27308AC99080}">
      <dsp:nvSpPr>
        <dsp:cNvPr id="0" name=""/>
        <dsp:cNvSpPr/>
      </dsp:nvSpPr>
      <dsp:spPr>
        <a:xfrm>
          <a:off x="4055008"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Follow coding best practices</a:t>
          </a:r>
          <a:endParaRPr lang="en-US" sz="2100" kern="1200" dirty="0"/>
        </a:p>
        <a:p>
          <a:pPr marL="171450" lvl="1" indent="-171450" algn="l" defTabSz="711200">
            <a:lnSpc>
              <a:spcPct val="90000"/>
            </a:lnSpc>
            <a:spcBef>
              <a:spcPct val="0"/>
            </a:spcBef>
            <a:spcAft>
              <a:spcPct val="15000"/>
            </a:spcAft>
            <a:buChar char="•"/>
          </a:pPr>
          <a:r>
            <a:rPr lang="en-US" sz="1600" kern="1200"/>
            <a:t>W3C</a:t>
          </a:r>
        </a:p>
        <a:p>
          <a:pPr marL="171450" lvl="1" indent="-171450" algn="l" defTabSz="711200">
            <a:lnSpc>
              <a:spcPct val="90000"/>
            </a:lnSpc>
            <a:spcBef>
              <a:spcPct val="0"/>
            </a:spcBef>
            <a:spcAft>
              <a:spcPct val="15000"/>
            </a:spcAft>
            <a:buChar char="•"/>
          </a:pPr>
          <a:r>
            <a:rPr lang="en-US" sz="1600" kern="1200" dirty="0"/>
            <a:t>PEP (Python)</a:t>
          </a:r>
        </a:p>
        <a:p>
          <a:pPr marL="171450" lvl="1" indent="-171450" algn="l" defTabSz="711200">
            <a:lnSpc>
              <a:spcPct val="90000"/>
            </a:lnSpc>
            <a:spcBef>
              <a:spcPct val="0"/>
            </a:spcBef>
            <a:spcAft>
              <a:spcPct val="15000"/>
            </a:spcAft>
            <a:buChar char="•"/>
          </a:pPr>
          <a:r>
            <a:rPr lang="en-US" sz="1600" kern="1200"/>
            <a:t>WAI-ARIA</a:t>
          </a:r>
          <a:endParaRPr lang="en-US" sz="1600" kern="1200" dirty="0"/>
        </a:p>
      </dsp:txBody>
      <dsp:txXfrm>
        <a:off x="4055008" y="1900550"/>
        <a:ext cx="2710383" cy="1626230"/>
      </dsp:txXfrm>
    </dsp:sp>
    <dsp:sp modelId="{8AE20A5A-38AB-4D97-8C66-651C24A15D24}">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DON’T use an accessibility overlay</a:t>
          </a:r>
          <a:r>
            <a:rPr lang="en-US" sz="2100" kern="1200"/>
            <a:t>.</a:t>
          </a:r>
          <a:endParaRPr lang="en-US" sz="2100" kern="1200" dirty="0"/>
        </a:p>
        <a:p>
          <a:pPr marL="171450" lvl="1" indent="-171450" algn="l" defTabSz="711200">
            <a:lnSpc>
              <a:spcPct val="90000"/>
            </a:lnSpc>
            <a:spcBef>
              <a:spcPct val="0"/>
            </a:spcBef>
            <a:spcAft>
              <a:spcPct val="15000"/>
            </a:spcAft>
            <a:buChar char="•"/>
          </a:pPr>
          <a:r>
            <a:rPr lang="en-US" sz="1600" kern="1200" dirty="0"/>
            <a:t>Learn more at </a:t>
          </a:r>
          <a:r>
            <a:rPr lang="en-US" sz="1600" kern="1200"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sz="1600" kern="1200" dirty="0"/>
            <a:t>.</a:t>
          </a:r>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3</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8305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6</a:t>
            </a:fld>
            <a:endParaRPr lang="en-US"/>
          </a:p>
        </p:txBody>
      </p:sp>
    </p:spTree>
    <p:extLst>
      <p:ext uri="{BB962C8B-B14F-4D97-AF65-F5344CB8AC3E}">
        <p14:creationId xmlns:p14="http://schemas.microsoft.com/office/powerpoint/2010/main" val="196725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7</a:t>
            </a:fld>
            <a:endParaRPr lang="en-US"/>
          </a:p>
        </p:txBody>
      </p:sp>
    </p:spTree>
    <p:extLst>
      <p:ext uri="{BB962C8B-B14F-4D97-AF65-F5344CB8AC3E}">
        <p14:creationId xmlns:p14="http://schemas.microsoft.com/office/powerpoint/2010/main" val="35385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Helps everyone</a:t>
            </a:r>
          </a:p>
          <a:p>
            <a:pPr lvl="1"/>
            <a:r>
              <a:rPr lang="en-US" sz="1100" dirty="0"/>
              <a:t>Make things better for all, yourselves included</a:t>
            </a:r>
          </a:p>
          <a:p>
            <a:r>
              <a:rPr lang="en-US" sz="1100" b="1" dirty="0"/>
              <a:t>Lack of a11y = discrimination</a:t>
            </a:r>
          </a:p>
          <a:p>
            <a:pPr lvl="1"/>
            <a:r>
              <a:rPr lang="en-US" sz="1100" dirty="0"/>
              <a:t>Unfairly block people from personal and professional opportunities</a:t>
            </a:r>
          </a:p>
          <a:p>
            <a:pPr lvl="1"/>
            <a:r>
              <a:rPr lang="en-US" sz="1100" dirty="0"/>
              <a:t>Unfairly block people from information</a:t>
            </a:r>
          </a:p>
          <a:p>
            <a:pPr lvl="1"/>
            <a:r>
              <a:rPr lang="en-US" sz="1100" dirty="0"/>
              <a:t>Isolate people</a:t>
            </a:r>
            <a:endParaRPr lang="en-US" sz="1100" b="1" dirty="0"/>
          </a:p>
          <a:p>
            <a:r>
              <a:rPr lang="en-US" sz="1100" b="1" dirty="0"/>
              <a:t>Helps with retention / diversity</a:t>
            </a:r>
          </a:p>
          <a:p>
            <a:pPr lvl="1"/>
            <a:r>
              <a:rPr lang="en-US" sz="1100" dirty="0"/>
              <a:t>Helps people feel welcome</a:t>
            </a:r>
          </a:p>
          <a:p>
            <a:pPr lvl="1"/>
            <a:r>
              <a:rPr lang="en-US" sz="1100" dirty="0"/>
              <a:t>Helps people feel seen/supported</a:t>
            </a:r>
          </a:p>
          <a:p>
            <a:r>
              <a:rPr lang="en-US" sz="1100" b="1" dirty="0"/>
              <a:t>Expensive financially and socially</a:t>
            </a:r>
          </a:p>
          <a:p>
            <a:pPr lvl="1"/>
            <a:r>
              <a:rPr lang="en-US" sz="1100" dirty="0"/>
              <a:t>Expensive lawsuits and fines</a:t>
            </a:r>
          </a:p>
          <a:p>
            <a:pPr lvl="1"/>
            <a:r>
              <a:rPr lang="en-US" sz="1100" dirty="0"/>
              <a:t>Loss of social standing / respect</a:t>
            </a:r>
          </a:p>
          <a:p>
            <a:pPr lvl="1"/>
            <a:r>
              <a:rPr lang="en-US" sz="1100" dirty="0"/>
              <a:t>You are not getting an exemption, just ask Dominos</a:t>
            </a:r>
          </a:p>
          <a:p>
            <a:r>
              <a:rPr lang="en-US" sz="1100" b="1" dirty="0"/>
              <a:t>Can exclude a lot of customers without it</a:t>
            </a:r>
          </a:p>
          <a:p>
            <a:pPr lvl="1"/>
            <a:r>
              <a:rPr lang="en-US" sz="1100" dirty="0"/>
              <a:t>CDC estimates that around 26% of people in the US have a disability</a:t>
            </a:r>
          </a:p>
        </p:txBody>
      </p:sp>
      <p:sp>
        <p:nvSpPr>
          <p:cNvPr id="4" name="Slide Number Placeholder 3"/>
          <p:cNvSpPr>
            <a:spLocks noGrp="1"/>
          </p:cNvSpPr>
          <p:nvPr>
            <p:ph type="sldNum" sz="quarter" idx="5"/>
          </p:nvPr>
        </p:nvSpPr>
        <p:spPr/>
        <p:txBody>
          <a:bodyPr/>
          <a:lstStyle/>
          <a:p>
            <a:fld id="{297094E8-3009-47D0-9423-EBC369D53B0E}" type="slidenum">
              <a:rPr lang="en-US" smtClean="0"/>
              <a:t>8</a:t>
            </a:fld>
            <a:endParaRPr lang="en-US"/>
          </a:p>
        </p:txBody>
      </p:sp>
    </p:spTree>
    <p:extLst>
      <p:ext uri="{BB962C8B-B14F-4D97-AF65-F5344CB8AC3E}">
        <p14:creationId xmlns:p14="http://schemas.microsoft.com/office/powerpoint/2010/main" val="461784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1/30/2023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13" Type="http://schemas.openxmlformats.org/officeDocument/2006/relationships/hyperlink" Target="https://www.section508.gov/manage/laws-and-policie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12" Type="http://schemas.openxmlformats.org/officeDocument/2006/relationships/hyperlink" Target="https://section508coordinators.github.io/TrustedTester/"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 Id="rId14" Type="http://schemas.openxmlformats.org/officeDocument/2006/relationships/hyperlink" Target="https://www.w3.org/WAI/polic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normAutofit/>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fontScale="92500" lnSpcReduction="10000"/>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12"/>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13"/>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14"/>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43688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7778262" cy="4292599"/>
          </a:xfrm>
        </p:spPr>
        <p:txBody>
          <a:bodyPr>
            <a:normAutofit/>
          </a:bodyPr>
          <a:lstStyle/>
          <a:p>
            <a:r>
              <a:rPr lang="en-US" b="1" dirty="0"/>
              <a:t>Email: </a:t>
            </a:r>
            <a:r>
              <a:rPr lang="en-US" b="1" dirty="0">
                <a:hlinkClick r:id="rId2"/>
              </a:rPr>
              <a:t>A11y@corgidev.com</a:t>
            </a:r>
            <a:endParaRPr lang="en-US" b="1" dirty="0"/>
          </a:p>
          <a:p>
            <a:r>
              <a:rPr lang="en-US" b="1" dirty="0"/>
              <a:t>Website: </a:t>
            </a:r>
            <a:r>
              <a:rPr lang="en-US" b="1" dirty="0">
                <a:hlinkClick r:id="rId3"/>
              </a:rPr>
              <a:t>https://Corgidev.com/a11y.html</a:t>
            </a:r>
            <a:endParaRPr lang="en-US" b="1" dirty="0"/>
          </a:p>
          <a:p>
            <a:r>
              <a:rPr lang="en-US" b="1" dirty="0"/>
              <a:t>Mastodon: </a:t>
            </a:r>
            <a:r>
              <a:rPr lang="en-US" b="1" dirty="0">
                <a:hlinkClick r:id="rId4"/>
              </a:rPr>
              <a:t>https://a11y.info/@CorgiDev</a:t>
            </a:r>
            <a:endParaRPr lang="en-US" b="1" dirty="0"/>
          </a:p>
          <a:p>
            <a:r>
              <a:rPr lang="en-US" b="1" dirty="0"/>
              <a:t>LinkedIn: </a:t>
            </a:r>
            <a:r>
              <a:rPr lang="en-US" b="1" dirty="0">
                <a:hlinkClick r:id="rId5"/>
              </a:rPr>
              <a:t>https://www.linkedin.com/in/corgidev/</a:t>
            </a:r>
            <a:endParaRPr lang="en-US" b="1" dirty="0"/>
          </a:p>
        </p:txBody>
      </p:sp>
      <p:pic>
        <p:nvPicPr>
          <p:cNvPr id="4" name="Picture 3" descr="CorgiDev Icon featuring an orange circle with a monitor in the middle. The monitor has a red and white corgi wearing sunglasses.">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658" y="2334427"/>
            <a:ext cx="3339542" cy="3339542"/>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098" y="1768872"/>
            <a:ext cx="3459804" cy="432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858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10128962"/>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663880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34012099"/>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32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Guidelines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73512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0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Regulations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708346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22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685800" y="1164565"/>
            <a:ext cx="10820400" cy="892835"/>
          </a:xfrm>
        </p:spPr>
        <p:txBody>
          <a:bodyPr>
            <a:normAutofit/>
          </a:bodyPr>
          <a:lstStyle/>
          <a:p>
            <a:r>
              <a:rPr lang="en-US" dirty="0"/>
              <a:t>Why Does Accessibility matter?</a:t>
            </a:r>
          </a:p>
        </p:txBody>
      </p:sp>
      <p:sp>
        <p:nvSpPr>
          <p:cNvPr id="4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071461" cy="4024125"/>
          </a:xfrm>
        </p:spPr>
        <p:txBody>
          <a:bodyPr>
            <a:normAutofit/>
          </a:bodyPr>
          <a:lstStyle/>
          <a:p>
            <a:r>
              <a:rPr lang="en-US" b="1" dirty="0"/>
              <a:t>Helps everyone</a:t>
            </a:r>
          </a:p>
          <a:p>
            <a:r>
              <a:rPr lang="en-US" b="1" dirty="0"/>
              <a:t>Lack of a11y = discrimination</a:t>
            </a:r>
          </a:p>
          <a:p>
            <a:r>
              <a:rPr lang="en-US" b="1" dirty="0"/>
              <a:t>Helps with retention / diversity</a:t>
            </a:r>
          </a:p>
          <a:p>
            <a:r>
              <a:rPr lang="en-US" b="1" dirty="0"/>
              <a:t>Expensive financially and socially</a:t>
            </a:r>
          </a:p>
          <a:p>
            <a:r>
              <a:rPr lang="en-US" b="1" dirty="0"/>
              <a:t>Can exclude a lot of customers without it</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rotWithShape="1">
          <a:blip r:embed="rId3">
            <a:extLst>
              <a:ext uri="{28A0092B-C50C-407E-A947-70E740481C1C}">
                <a14:useLocalDpi xmlns:a14="http://schemas.microsoft.com/office/drawing/2010/main" val="0"/>
              </a:ext>
            </a:extLst>
          </a:blip>
          <a:srcRect t="18014" r="3" b="11574"/>
          <a:stretch/>
        </p:blipFill>
        <p:spPr>
          <a:xfrm>
            <a:off x="7291754" y="2229566"/>
            <a:ext cx="4085492" cy="1920240"/>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rotWithShape="1">
          <a:blip r:embed="rId4">
            <a:extLst>
              <a:ext uri="{28A0092B-C50C-407E-A947-70E740481C1C}">
                <a14:useLocalDpi xmlns:a14="http://schemas.microsoft.com/office/drawing/2010/main" val="0"/>
              </a:ext>
            </a:extLst>
          </a:blip>
          <a:srcRect t="22897" r="3" b="6690"/>
          <a:stretch/>
        </p:blipFill>
        <p:spPr>
          <a:xfrm>
            <a:off x="7291754" y="4298445"/>
            <a:ext cx="4085492" cy="1920240"/>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a:t>What can you do?</a:t>
            </a:r>
          </a:p>
        </p:txBody>
      </p:sp>
      <p:graphicFrame>
        <p:nvGraphicFramePr>
          <p:cNvPr id="14" name="Content Placeholder 2">
            <a:extLst>
              <a:ext uri="{FF2B5EF4-FFF2-40B4-BE49-F238E27FC236}">
                <a16:creationId xmlns:a16="http://schemas.microsoft.com/office/drawing/2014/main" id="{805E2E8E-F504-78F5-5F62-D445D3D933E1}"/>
              </a:ext>
            </a:extLst>
          </p:cNvPr>
          <p:cNvGraphicFramePr>
            <a:graphicFrameLocks noGrp="1"/>
          </p:cNvGraphicFramePr>
          <p:nvPr>
            <p:ph idx="1"/>
            <p:extLst>
              <p:ext uri="{D42A27DB-BD31-4B8C-83A1-F6EECF244321}">
                <p14:modId xmlns:p14="http://schemas.microsoft.com/office/powerpoint/2010/main" val="69071795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3268</TotalTime>
  <Words>662</Words>
  <Application>Microsoft Office PowerPoint</Application>
  <PresentationFormat>Widescreen</PresentationFormat>
  <Paragraphs>99</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Introduction to Accessibility</vt:lpstr>
      <vt:lpstr>Who am I?</vt:lpstr>
      <vt:lpstr>What is Accessibility?</vt:lpstr>
      <vt:lpstr>Models of Disability</vt:lpstr>
      <vt:lpstr>Accessibility categories</vt:lpstr>
      <vt:lpstr>Accessibility Guidelines</vt:lpstr>
      <vt:lpstr>Accessibility Regulations</vt:lpstr>
      <vt:lpstr>Why Does Accessibility matter?</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34</cp:revision>
  <dcterms:created xsi:type="dcterms:W3CDTF">2020-07-15T00:49:10Z</dcterms:created>
  <dcterms:modified xsi:type="dcterms:W3CDTF">2023-01-30T23:58:08Z</dcterms:modified>
</cp:coreProperties>
</file>